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1" r:id="rId17"/>
    <p:sldId id="272" r:id="rId18"/>
    <p:sldId id="274" r:id="rId19"/>
    <p:sldId id="276" r:id="rId20"/>
    <p:sldId id="282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58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35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445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695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870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359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3306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39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461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545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738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33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022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7654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43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650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5931-BA77-49D2-8BB0-6A4AA806C160}" type="datetimeFigureOut">
              <a:rPr lang="hr-HR" smtClean="0"/>
              <a:t>15.5.2017.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2F3A5E-F136-4EAA-8A10-6B0EE71CB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07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816224"/>
            <a:ext cx="8229600" cy="1828800"/>
          </a:xfrm>
        </p:spPr>
        <p:txBody>
          <a:bodyPr/>
          <a:lstStyle/>
          <a:p>
            <a:r>
              <a:rPr lang="hr-HR" dirty="0" smtClean="0"/>
              <a:t>Kako napraviti prezentaciju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02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Veličina slova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DOBRO</a:t>
            </a:r>
          </a:p>
          <a:p>
            <a:pPr lvl="1"/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Veličina slova – od 24 pt do 32 pt</a:t>
            </a:r>
          </a:p>
          <a:p>
            <a:pPr lvl="1"/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Za naglašavanje –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Bold slova</a:t>
            </a:r>
          </a:p>
          <a:p>
            <a:pPr lvl="1"/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VELIKA SLOVA – samo za isticanje važnog</a:t>
            </a: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LOŠE</a:t>
            </a:r>
          </a:p>
          <a:p>
            <a:pPr lvl="1"/>
            <a:r>
              <a:rPr lang="hr-HR" sz="1400" dirty="0" smtClean="0">
                <a:solidFill>
                  <a:schemeClr val="tx2">
                    <a:lumMod val="50000"/>
                  </a:schemeClr>
                </a:solidFill>
              </a:rPr>
              <a:t>Ako koristite premali font, publika neće moći pročitati što ste napisali</a:t>
            </a:r>
          </a:p>
          <a:p>
            <a:pPr lvl="1"/>
            <a:r>
              <a:rPr lang="hr-HR" sz="1600" i="1" dirty="0" smtClean="0">
                <a:solidFill>
                  <a:schemeClr val="tx2">
                    <a:lumMod val="50000"/>
                  </a:schemeClr>
                </a:solidFill>
              </a:rPr>
              <a:t>Italic slova su manje čitljiva</a:t>
            </a:r>
            <a:endParaRPr lang="hr-HR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VELIKA SLOVA – PREVIŠE TEKSTA DJELUJE ZBIJENO I MANJE RAZUMLJIVO. ODVRAĆA PAŽNJU I UMARA PUBLIKU.</a:t>
            </a:r>
            <a:endParaRPr lang="hr-HR" sz="1200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r-HR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Boje pozadina i slova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Boje su poželjne, ali moraju imati jasnu funkciju: 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Nemojte koristiti previše boja.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Držite se istih boja kroz čitavu prezentaciju.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Prilikom odabira boja treba voditi računa o kontrastu između boje pozadine i boje slova kako </a:t>
            </a:r>
            <a:r>
              <a:rPr lang="hr-HR" dirty="0" smtClean="0">
                <a:solidFill>
                  <a:srgbClr val="922A52"/>
                </a:solidFill>
              </a:rPr>
              <a:t>čitatelj ne bi naprezao oči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te kako bi tekst ostao čitak. Najbolji odabir su svijetla slova na tamnoj podlozi. Crni tekst na bijeloj pozadini je sigurna, ali dosadna varijanta.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Ako želite imati više boja, birajte komplementarne  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Pažljivo koristite boje za isticanje bitnih točaka</a:t>
            </a:r>
          </a:p>
          <a:p>
            <a:endParaRPr lang="hr-HR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Animacija teksta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Pripazite s animacijom</a:t>
            </a:r>
          </a:p>
          <a:p>
            <a:pPr lvl="1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Previše načina animacije teksta zbunjuje i narušava dinamiku prezentacije</a:t>
            </a:r>
          </a:p>
          <a:p>
            <a:pPr lvl="1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Moguće je usporavanje tijeka prezentacije</a:t>
            </a:r>
          </a:p>
          <a:p>
            <a:pPr lvl="1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Odvlači se pažnja od sadržaja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Multimedijski sadržaji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150000"/>
              </a:lnSpc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Dobra animacija može utjecati na dulje pamćenje poruke, ali: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Animacije i druge medije koristite vrlo umjereno.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Animacije koristite za skretanje pozornosti.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Animacije koristite za pojašnjenje modela ili isticanje učinka.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200000"/>
              </a:lnSpc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Slike su ključan element svake prezentacije.</a:t>
            </a:r>
          </a:p>
          <a:p>
            <a:pPr>
              <a:lnSpc>
                <a:spcPct val="20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Slika pojačava ili nadopunjava poruku.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Slika služi kako biste nešto lakše predočili ili objasnili, posebno složene ideje. </a:t>
            </a: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664296"/>
          </a:xfrm>
        </p:spPr>
        <p:txBody>
          <a:bodyPr/>
          <a:lstStyle/>
          <a:p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Jedna slika govori više od tisuću riječi (ali koja?).</a:t>
            </a:r>
          </a:p>
          <a:p>
            <a:pPr lvl="1"/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Slika mora biti u skladu s onim o čemu se govori i podržavati osnovnu poruku (inače zbunjuju gledatelje)</a:t>
            </a:r>
          </a:p>
          <a:p>
            <a:pPr lvl="1"/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Slike ne služe kao ukras – moraju imati funkciju. Ne stavljajte sliku radi slike već kako biste poslali publici željenu poruku.</a:t>
            </a:r>
          </a:p>
          <a:p>
            <a:endParaRPr lang="hr-HR" dirty="0"/>
          </a:p>
        </p:txBody>
      </p:sp>
      <p:pic>
        <p:nvPicPr>
          <p:cNvPr id="2050" name="Picture 2" descr="http://www.scenicreflections.com/files/Eat_more_Chicken___Wallpaper_xvmr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16932"/>
            <a:ext cx="5217096" cy="391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69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će trajati vaše izlaganje?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mtClean="0">
                <a:solidFill>
                  <a:schemeClr val="tx2">
                    <a:lumMod val="50000"/>
                  </a:schemeClr>
                </a:solidFill>
              </a:rPr>
              <a:t>Optimalno 10 minuta;</a:t>
            </a: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Više od toga – dosadno.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Proba prezentacije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Jako važna – pamćenje, određivanje brzine i provjera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Prvo probajte sami, zatim obitelji ili prijateljima.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Zamolite ih da vam otvoreno kažu zamjerke – u sadržaju, izgledu slajdova, govoru, držanju ili ponašanju.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Zamolite da vam postave pitanja</a:t>
            </a: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Poboljšajte držanje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2/3 komunikacije je neverbalna</a:t>
            </a:r>
          </a:p>
          <a:p>
            <a:pPr lvl="1"/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Gestikulacije ruku</a:t>
            </a:r>
          </a:p>
          <a:p>
            <a:pPr lvl="1"/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Izrazi lica i sl.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Najbolje - uspravno stajati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Ruke relaksirano spuštene – ne puno mahati 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 držati ruke o džepovima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 govorite platnu za projekcije već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publici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 gledajte u pod dok govorite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 sjedite dok držite prezentaciju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Svi vas moraju vidjeti</a:t>
            </a:r>
          </a:p>
          <a:p>
            <a:pPr marL="585216" lvl="1" indent="0">
              <a:buNone/>
            </a:pP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Otklonite strah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Nervoza vas sprječava da budete prirodni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Glavni uzrok nervoze – strah da će nešto krenuti krivo tijekom prezentacije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Niste jedini –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41% ljudi ima strah od nastupa pred publikom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Rješenje – dobra priprema i proba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Prezentacija nije šalabahter, a posebno nije zamišljena kao </a:t>
            </a:r>
            <a:r>
              <a:rPr lang="hr-HR" i="1" dirty="0" smtClean="0">
                <a:solidFill>
                  <a:schemeClr val="tx2">
                    <a:lumMod val="50000"/>
                  </a:schemeClr>
                </a:solidFill>
              </a:rPr>
              <a:t>blesimetar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s kojeg ćete čitati. Namijenjena je publici stoga, prije pripreme prezentacije saznajte što više o svojo publici: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Što publika već zna?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Što im trebate reći?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Što će njima biti zanimljivo?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Što ih možete naučiti?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Što će ih zadržati fokusiranima?</a:t>
            </a:r>
          </a:p>
          <a:p>
            <a:pPr marL="137160" indent="0">
              <a:buNone/>
            </a:pPr>
            <a:endParaRPr lang="hr-HR" dirty="0">
              <a:solidFill>
                <a:schemeClr val="tx2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79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37160" indent="0" algn="ctr"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hr-HR" sz="7200" b="1" dirty="0" smtClean="0">
                <a:solidFill>
                  <a:schemeClr val="tx2">
                    <a:lumMod val="50000"/>
                  </a:schemeClr>
                </a:solidFill>
              </a:rPr>
              <a:t>SRETNO!!!</a:t>
            </a:r>
            <a:endParaRPr lang="hr-HR" sz="7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Strukturirajte prezentaciju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150000"/>
              </a:lnSpc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Svaka dobra prezentacija ima: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Kratak uvod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Zanimljiv glavni dio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Zaključak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87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Pronalaženje materijala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Pažljivo istražujte – potražite što više izvora informacija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Osigurajte prikupljanje svježih i točnih informacija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Internet – pristup velikim količinama podataka – važno ih je znati vrednovati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0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prezentacije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Prvu verziju napišite u jednom dahu, ne misleći </a:t>
            </a:r>
          </a:p>
          <a:p>
            <a:pPr marL="137160" indent="0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 na gramatiku i točnost, hvatajući ideje da vam ne   </a:t>
            </a:r>
          </a:p>
          <a:p>
            <a:pPr marL="137160" indent="0">
              <a:buNone/>
            </a:pPr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pobjegnu</a:t>
            </a:r>
          </a:p>
          <a:p>
            <a:pPr marL="137160" indent="0"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51510" indent="-514350">
              <a:buAutoNum type="arabicPeriod" startAt="2"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Razradite tekst – ispravite pogreške, provjerite </a:t>
            </a:r>
          </a:p>
          <a:p>
            <a:pPr marL="137160" indent="0">
              <a:buNone/>
            </a:pPr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redoslijed, dodajte detalje. Tekst i rečenice neka    </a:t>
            </a:r>
          </a:p>
          <a:p>
            <a:pPr marL="137160" indent="0">
              <a:buNone/>
            </a:pPr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     budu jednostavne i razumljive!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Korištenje audio – vizualnih sredstava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Pomaže lakšem razumijevanju teških pojmova i prikazivanju rezultata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Olakšava praćenje prezentacije i povećava pozornost</a:t>
            </a:r>
          </a:p>
          <a:p>
            <a:pPr>
              <a:lnSpc>
                <a:spcPct val="200000"/>
              </a:lnSpc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Ljudi pamte</a:t>
            </a:r>
          </a:p>
          <a:p>
            <a:pPr lvl="1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10% onoga što čuju,</a:t>
            </a:r>
          </a:p>
          <a:p>
            <a:pPr lvl="1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Čak 50% onoga što vide</a:t>
            </a:r>
          </a:p>
          <a:p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Dizajn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Mašta ponekad nema granica pa se, prilikom kreiranja prezentacije, lako „zaigrati” bojama, fontovima, količinom slika itd. Pripazite na slijedeće: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Dizajn bi trebao biti jednostavan. Ne smije odvraćati pažnju s informacija.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Odaberite font koji je jednostavan za čitanje.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Pažljivo odaberite veličinu fonta za zaglavlje i tekst.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Dosljedno koristite isti font i veličine na svim slajdovima.</a:t>
            </a:r>
          </a:p>
          <a:p>
            <a:pPr marL="137160" indent="0"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Ne stavljajte previše teksta</a:t>
            </a:r>
          </a:p>
          <a:p>
            <a:pPr lvl="1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Tako ćete izbjeći odvlačenje pažnje od izlaganja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Koristite natuknice umjesto cijelih rečenica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Najviše 4-5 točaka po slajdu</a:t>
            </a:r>
          </a:p>
          <a:p>
            <a:pPr marL="585216" lvl="1" indent="0">
              <a:lnSpc>
                <a:spcPct val="150000"/>
              </a:lnSpc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85216" lvl="1" indent="0">
              <a:buNone/>
            </a:pPr>
            <a:endParaRPr lang="hr-H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581912" lvl="5" indent="0">
              <a:buNone/>
            </a:pP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Font slova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Koristite jedan font </a:t>
            </a:r>
            <a:r>
              <a:rPr lang="hr-HR" dirty="0" err="1" smtClean="0">
                <a:solidFill>
                  <a:schemeClr val="tx2">
                    <a:lumMod val="50000"/>
                  </a:schemeClr>
                </a:solidFill>
              </a:rPr>
              <a:t>Arial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, Times New Roman ili Vedrana, Calibri su najlakše čitljivi</a:t>
            </a:r>
          </a:p>
          <a:p>
            <a:pPr lvl="2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Izbjegavajte nečitljive fontove</a:t>
            </a:r>
          </a:p>
          <a:p>
            <a:pPr lvl="2">
              <a:lnSpc>
                <a:spcPct val="150000"/>
              </a:lnSpc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IZBJEGAVAJTE VELIKA SLOVA – TEŽE SE ČITAJU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741</Words>
  <Application>Microsoft Office PowerPoint</Application>
  <PresentationFormat>Prikaz na zaslonu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Faseta</vt:lpstr>
      <vt:lpstr>Kako napraviti prezentaciju</vt:lpstr>
      <vt:lpstr>PowerPoint prezentacija</vt:lpstr>
      <vt:lpstr>Strukturirajte prezentaciju</vt:lpstr>
      <vt:lpstr>Pronalaženje materijala</vt:lpstr>
      <vt:lpstr>Izrada prezentacije</vt:lpstr>
      <vt:lpstr>Korištenje audio – vizualnih sredstava</vt:lpstr>
      <vt:lpstr>Dizajn </vt:lpstr>
      <vt:lpstr>Tekst</vt:lpstr>
      <vt:lpstr>Font slova</vt:lpstr>
      <vt:lpstr>Veličina slova</vt:lpstr>
      <vt:lpstr>Boje pozadina i slova </vt:lpstr>
      <vt:lpstr>Animacija teksta</vt:lpstr>
      <vt:lpstr>Multimedijski sadržaji</vt:lpstr>
      <vt:lpstr>Slike</vt:lpstr>
      <vt:lpstr>PowerPoint prezentacija</vt:lpstr>
      <vt:lpstr>Koliko će trajati vaše izlaganje?</vt:lpstr>
      <vt:lpstr>Proba prezentacije</vt:lpstr>
      <vt:lpstr>Poboljšajte držanje</vt:lpstr>
      <vt:lpstr>Otklonite strah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Lovorka Krstulović</dc:creator>
  <cp:lastModifiedBy>Korisnik</cp:lastModifiedBy>
  <cp:revision>29</cp:revision>
  <dcterms:created xsi:type="dcterms:W3CDTF">2013-10-26T06:51:57Z</dcterms:created>
  <dcterms:modified xsi:type="dcterms:W3CDTF">2017-05-15T14:18:23Z</dcterms:modified>
</cp:coreProperties>
</file>